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58" r:id="rId5"/>
    <p:sldId id="260" r:id="rId6"/>
    <p:sldId id="262" r:id="rId7"/>
    <p:sldId id="263" r:id="rId8"/>
    <p:sldId id="259" r:id="rId9"/>
    <p:sldId id="266" r:id="rId10"/>
    <p:sldId id="267" r:id="rId11"/>
    <p:sldId id="268"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p:scale>
          <a:sx n="97" d="100"/>
          <a:sy n="97" d="100"/>
        </p:scale>
        <p:origin x="1160"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22F3A-EC64-0B4B-A489-649E40A42732}" type="datetimeFigureOut">
              <a:rPr lang="en-US" smtClean="0"/>
              <a:t>10/3/18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237E4-9E01-EF4E-B256-34F47C7E1490}" type="slidenum">
              <a:rPr lang="en-US" smtClean="0"/>
              <a:t>‹#›</a:t>
            </a:fld>
            <a:endParaRPr lang="en-US"/>
          </a:p>
        </p:txBody>
      </p:sp>
    </p:spTree>
    <p:extLst>
      <p:ext uri="{BB962C8B-B14F-4D97-AF65-F5344CB8AC3E}">
        <p14:creationId xmlns:p14="http://schemas.microsoft.com/office/powerpoint/2010/main" val="314847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Today, We’ll be talking about (AIDS), which is a kind of (disease) that affects (the immune system). I’ll first describe the disease and give some basic facts. Next, I’ll explain the main symptoms and effects. Then my partner, (Suzanne), will discuss possible treatments and ways of preventing (AIDS). Finally, we will offer predictions about the future of this disease.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F3237E4-9E01-EF4E-B256-34F47C7E1490}" type="slidenum">
              <a:rPr lang="en-US" smtClean="0"/>
              <a:t>1</a:t>
            </a:fld>
            <a:endParaRPr lang="en-US"/>
          </a:p>
        </p:txBody>
      </p:sp>
    </p:spTree>
    <p:extLst>
      <p:ext uri="{BB962C8B-B14F-4D97-AF65-F5344CB8AC3E}">
        <p14:creationId xmlns:p14="http://schemas.microsoft.com/office/powerpoint/2010/main" val="234780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0FB9-A44C-DF44-A6C8-72A2C9C22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53D336-9692-7448-BC25-48921D6B0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DDF2-7667-0B4F-96B2-FAC732E8EB68}"/>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D3F603A8-A0CD-414E-8B27-CC5C7541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0D7E8-3777-B741-B601-F646229D60C1}"/>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19776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6A30-C23F-A946-997A-D6F2269C83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E0865-86A1-4649-924D-649C79C340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585A4-0FB2-4047-B673-EF5196B784AB}"/>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5EFB7031-EE11-F84C-83A6-F35A40C12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EEFBF-D0E5-5F42-B71A-4F28F781ACA4}"/>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70315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3A9F3-6DDD-D04E-97E2-6ACAB6168D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944AE6-F28B-7B45-9E6A-BA8C39EA47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E95EC-D3FC-2041-9BF8-17F99156D00D}"/>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FC426758-784F-4941-9C1A-B0B1F7327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03ACC-4E5B-D449-84D0-7B37E34D739B}"/>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64732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13F0-E700-354A-9EC7-021716FB9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D7F3D-E14F-F94F-9E86-21C76B9B4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0096F-8106-D246-8B72-F525242DAF8E}"/>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A05260A9-82AF-2F4B-95C7-E56039461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A8BA5-F6E4-314C-B31A-ADBBF511B7D0}"/>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364608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428E-127A-8749-BB59-D8942777E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164CB-F264-F940-8481-8F868BC85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10171B-B730-9E4C-9FD5-0E91C0DDFC30}"/>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83AC969A-8B40-5A48-81AE-50E50500D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17F59-78E7-7E4F-BAF3-68109FAFECE6}"/>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274853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0802-D8B6-E84B-A654-177946682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3FB77-8991-8746-B029-65A63AC551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E972A4-C981-6E42-BFCF-C109525E9C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1B53A-92D1-5444-9B1E-94334369DD8F}"/>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6" name="Footer Placeholder 5">
            <a:extLst>
              <a:ext uri="{FF2B5EF4-FFF2-40B4-BE49-F238E27FC236}">
                <a16:creationId xmlns:a16="http://schemas.microsoft.com/office/drawing/2014/main" id="{4337C5E3-D364-B943-8F8A-AAF71606E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608EC-3946-6F4D-B111-77D3EDF1CFBB}"/>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38844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A138-6D13-5F4E-9030-3879EE3CD8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20F386-F00F-3949-A892-BEAABECAC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F5D56A-7AF5-1546-A355-1E760244AC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D1E543-18A2-284B-8E08-58545B624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6638FD-D543-1941-95E9-4279305BF1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7FF572-4140-D946-8FF8-935ADE834A64}"/>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8" name="Footer Placeholder 7">
            <a:extLst>
              <a:ext uri="{FF2B5EF4-FFF2-40B4-BE49-F238E27FC236}">
                <a16:creationId xmlns:a16="http://schemas.microsoft.com/office/drawing/2014/main" id="{A076215D-25BA-B84E-A3F1-89DEB0709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FC3E2D-A7FB-7F46-9156-B984E1B37A36}"/>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10296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A45E-F01C-A145-97ED-3B4CE04B8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11B5F-D81A-7D4E-9218-9E7DD163B1CA}"/>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4" name="Footer Placeholder 3">
            <a:extLst>
              <a:ext uri="{FF2B5EF4-FFF2-40B4-BE49-F238E27FC236}">
                <a16:creationId xmlns:a16="http://schemas.microsoft.com/office/drawing/2014/main" id="{F1BCDE66-8ABA-9F40-BB57-F054B7E34A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B0136-B318-4A42-91BF-F0725DE25BFC}"/>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52233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70A0B-6DD2-EB41-97B8-6908AA4DDCDD}"/>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3" name="Footer Placeholder 2">
            <a:extLst>
              <a:ext uri="{FF2B5EF4-FFF2-40B4-BE49-F238E27FC236}">
                <a16:creationId xmlns:a16="http://schemas.microsoft.com/office/drawing/2014/main" id="{15B20A24-5D13-914D-9248-60C22A01D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1E80C-9077-FC4F-A34C-B858BD975710}"/>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48418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8C4E-B5FB-E848-AAB7-518330944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AD629-168B-0744-ACC6-FA3691223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C684F0-AA4A-6144-8628-AA7A4F5AE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A6212-0B05-1248-98E2-32EF148E60FC}"/>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6" name="Footer Placeholder 5">
            <a:extLst>
              <a:ext uri="{FF2B5EF4-FFF2-40B4-BE49-F238E27FC236}">
                <a16:creationId xmlns:a16="http://schemas.microsoft.com/office/drawing/2014/main" id="{84887616-91BF-E24E-8DE6-70D7B4693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E042D-F1AE-384E-A211-88581B7D5032}"/>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324260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29DD-B0CC-B546-8A1A-B7A04AF0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018A2-D6EF-CF42-81B4-E8940CF43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3792F5-216C-AC4C-851E-F8322642A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6EB6B2-56A4-3C4E-A39B-87A89C23E45E}"/>
              </a:ext>
            </a:extLst>
          </p:cNvPr>
          <p:cNvSpPr>
            <a:spLocks noGrp="1"/>
          </p:cNvSpPr>
          <p:nvPr>
            <p:ph type="dt" sz="half" idx="10"/>
          </p:nvPr>
        </p:nvSpPr>
        <p:spPr/>
        <p:txBody>
          <a:bodyPr/>
          <a:lstStyle/>
          <a:p>
            <a:fld id="{E6094D69-5EBC-9347-B1C6-0550C4AFCEA5}" type="datetimeFigureOut">
              <a:rPr lang="en-US" smtClean="0"/>
              <a:t>10/3/18</a:t>
            </a:fld>
            <a:endParaRPr lang="en-US"/>
          </a:p>
        </p:txBody>
      </p:sp>
      <p:sp>
        <p:nvSpPr>
          <p:cNvPr id="6" name="Footer Placeholder 5">
            <a:extLst>
              <a:ext uri="{FF2B5EF4-FFF2-40B4-BE49-F238E27FC236}">
                <a16:creationId xmlns:a16="http://schemas.microsoft.com/office/drawing/2014/main" id="{7D7FAE13-D02C-2340-A656-87A29CB0F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8066E-F932-4548-83EE-5F5E7754CD7D}"/>
              </a:ext>
            </a:extLst>
          </p:cNvPr>
          <p:cNvSpPr>
            <a:spLocks noGrp="1"/>
          </p:cNvSpPr>
          <p:nvPr>
            <p:ph type="sldNum" sz="quarter" idx="12"/>
          </p:nvPr>
        </p:nvSpPr>
        <p:spPr/>
        <p:txBody>
          <a:bodyPr/>
          <a:lstStyle/>
          <a:p>
            <a:fld id="{DF81304D-AFB2-F441-B250-630E39CAB644}" type="slidenum">
              <a:rPr lang="en-US" smtClean="0"/>
              <a:t>‹#›</a:t>
            </a:fld>
            <a:endParaRPr lang="en-US"/>
          </a:p>
        </p:txBody>
      </p:sp>
    </p:spTree>
    <p:extLst>
      <p:ext uri="{BB962C8B-B14F-4D97-AF65-F5344CB8AC3E}">
        <p14:creationId xmlns:p14="http://schemas.microsoft.com/office/powerpoint/2010/main" val="156245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45D9C-B536-914E-8197-ECB2370D0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5F9590-72D2-8743-835B-FEDEF1C9F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854F4-C153-0C40-BA98-C6EEC28D7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94D69-5EBC-9347-B1C6-0550C4AFCEA5}" type="datetimeFigureOut">
              <a:rPr lang="en-US" smtClean="0"/>
              <a:t>10/3/18</a:t>
            </a:fld>
            <a:endParaRPr lang="en-US"/>
          </a:p>
        </p:txBody>
      </p:sp>
      <p:sp>
        <p:nvSpPr>
          <p:cNvPr id="5" name="Footer Placeholder 4">
            <a:extLst>
              <a:ext uri="{FF2B5EF4-FFF2-40B4-BE49-F238E27FC236}">
                <a16:creationId xmlns:a16="http://schemas.microsoft.com/office/drawing/2014/main" id="{DE868928-7D91-224E-B3F1-66FE6333D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461C36-9D8B-654E-861C-D7088FD00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1304D-AFB2-F441-B250-630E39CAB644}" type="slidenum">
              <a:rPr lang="en-US" smtClean="0"/>
              <a:t>‹#›</a:t>
            </a:fld>
            <a:endParaRPr lang="en-US"/>
          </a:p>
        </p:txBody>
      </p:sp>
    </p:spTree>
    <p:extLst>
      <p:ext uri="{BB962C8B-B14F-4D97-AF65-F5344CB8AC3E}">
        <p14:creationId xmlns:p14="http://schemas.microsoft.com/office/powerpoint/2010/main" val="182290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32B7-B366-2348-9B74-D0892C6F1F7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BB8DF65-6683-0240-8994-F9C21DC9455D}"/>
              </a:ext>
            </a:extLst>
          </p:cNvPr>
          <p:cNvSpPr>
            <a:spLocks noGrp="1"/>
          </p:cNvSpPr>
          <p:nvPr>
            <p:ph type="subTitle" idx="1"/>
          </p:nvPr>
        </p:nvSpPr>
        <p:spPr/>
        <p:txBody>
          <a:bodyPr>
            <a:normAutofit fontScale="85000" lnSpcReduction="20000"/>
          </a:bodyPr>
          <a:lstStyle/>
          <a:p>
            <a:endParaRPr lang="en-US" sz="4400" dirty="0"/>
          </a:p>
          <a:p>
            <a:endParaRPr lang="en-US" sz="4400" dirty="0"/>
          </a:p>
          <a:p>
            <a:r>
              <a:rPr lang="en-US" sz="4400" dirty="0"/>
              <a:t>Introduction</a:t>
            </a:r>
          </a:p>
        </p:txBody>
      </p:sp>
      <p:pic>
        <p:nvPicPr>
          <p:cNvPr id="4" name="Picture 3">
            <a:extLst>
              <a:ext uri="{FF2B5EF4-FFF2-40B4-BE49-F238E27FC236}">
                <a16:creationId xmlns:a16="http://schemas.microsoft.com/office/drawing/2014/main" id="{55BE9A6D-4CC2-BB4A-BDE1-B42EA48693DF}"/>
              </a:ext>
            </a:extLst>
          </p:cNvPr>
          <p:cNvPicPr>
            <a:picLocks noChangeAspect="1"/>
          </p:cNvPicPr>
          <p:nvPr/>
        </p:nvPicPr>
        <p:blipFill>
          <a:blip r:embed="rId3"/>
          <a:stretch>
            <a:fillRect/>
          </a:stretch>
        </p:blipFill>
        <p:spPr>
          <a:xfrm>
            <a:off x="3543299" y="512763"/>
            <a:ext cx="5030857" cy="3794316"/>
          </a:xfrm>
          <a:prstGeom prst="rect">
            <a:avLst/>
          </a:prstGeom>
        </p:spPr>
      </p:pic>
    </p:spTree>
    <p:extLst>
      <p:ext uri="{BB962C8B-B14F-4D97-AF65-F5344CB8AC3E}">
        <p14:creationId xmlns:p14="http://schemas.microsoft.com/office/powerpoint/2010/main" val="230586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F3B5-39E0-0A41-804D-503B5432CEA6}"/>
              </a:ext>
            </a:extLst>
          </p:cNvPr>
          <p:cNvSpPr>
            <a:spLocks noGrp="1"/>
          </p:cNvSpPr>
          <p:nvPr>
            <p:ph type="title"/>
          </p:nvPr>
        </p:nvSpPr>
        <p:spPr/>
        <p:txBody>
          <a:bodyPr/>
          <a:lstStyle/>
          <a:p>
            <a:r>
              <a:rPr lang="en-US" b="1" dirty="0"/>
              <a:t>Phase 2: (1-10 years) = Latency period</a:t>
            </a:r>
            <a:endParaRPr lang="en-US" dirty="0"/>
          </a:p>
        </p:txBody>
      </p:sp>
      <p:sp>
        <p:nvSpPr>
          <p:cNvPr id="3" name="Content Placeholder 2">
            <a:extLst>
              <a:ext uri="{FF2B5EF4-FFF2-40B4-BE49-F238E27FC236}">
                <a16:creationId xmlns:a16="http://schemas.microsoft.com/office/drawing/2014/main" id="{D56AA1AA-6D54-6642-9E76-BDE5A84387E8}"/>
              </a:ext>
            </a:extLst>
          </p:cNvPr>
          <p:cNvSpPr>
            <a:spLocks noGrp="1"/>
          </p:cNvSpPr>
          <p:nvPr>
            <p:ph idx="1"/>
          </p:nvPr>
        </p:nvSpPr>
        <p:spPr/>
        <p:txBody>
          <a:bodyPr/>
          <a:lstStyle/>
          <a:p>
            <a:pPr lvl="1"/>
            <a:r>
              <a:rPr lang="en-US" dirty="0"/>
              <a:t>Immune system getting weaker</a:t>
            </a:r>
          </a:p>
          <a:p>
            <a:pPr lvl="1"/>
            <a:r>
              <a:rPr lang="en-US" dirty="0"/>
              <a:t>Weight loss</a:t>
            </a:r>
          </a:p>
          <a:p>
            <a:endParaRPr lang="en-US" dirty="0"/>
          </a:p>
          <a:p>
            <a:pPr marL="0" indent="0">
              <a:buNone/>
            </a:pPr>
            <a:endParaRPr lang="en-US" dirty="0"/>
          </a:p>
        </p:txBody>
      </p:sp>
      <p:pic>
        <p:nvPicPr>
          <p:cNvPr id="4" name="Picture 3">
            <a:extLst>
              <a:ext uri="{FF2B5EF4-FFF2-40B4-BE49-F238E27FC236}">
                <a16:creationId xmlns:a16="http://schemas.microsoft.com/office/drawing/2014/main" id="{604A147E-1D62-824B-A051-3F2F80C169E0}"/>
              </a:ext>
            </a:extLst>
          </p:cNvPr>
          <p:cNvPicPr>
            <a:picLocks noChangeAspect="1"/>
          </p:cNvPicPr>
          <p:nvPr/>
        </p:nvPicPr>
        <p:blipFill>
          <a:blip r:embed="rId2"/>
          <a:stretch>
            <a:fillRect/>
          </a:stretch>
        </p:blipFill>
        <p:spPr>
          <a:xfrm>
            <a:off x="5054047" y="2228295"/>
            <a:ext cx="5918752" cy="3687696"/>
          </a:xfrm>
          <a:prstGeom prst="rect">
            <a:avLst/>
          </a:prstGeom>
        </p:spPr>
      </p:pic>
    </p:spTree>
    <p:extLst>
      <p:ext uri="{BB962C8B-B14F-4D97-AF65-F5344CB8AC3E}">
        <p14:creationId xmlns:p14="http://schemas.microsoft.com/office/powerpoint/2010/main" val="104844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7BE4-E604-794C-A2F2-C537323F2947}"/>
              </a:ext>
            </a:extLst>
          </p:cNvPr>
          <p:cNvSpPr>
            <a:spLocks noGrp="1"/>
          </p:cNvSpPr>
          <p:nvPr>
            <p:ph type="title"/>
          </p:nvPr>
        </p:nvSpPr>
        <p:spPr/>
        <p:txBody>
          <a:bodyPr/>
          <a:lstStyle/>
          <a:p>
            <a:r>
              <a:rPr lang="en-US" b="1" dirty="0"/>
              <a:t>Phase 3 = AIDS. No immune system</a:t>
            </a:r>
            <a:endParaRPr lang="en-US" dirty="0"/>
          </a:p>
        </p:txBody>
      </p:sp>
      <p:sp>
        <p:nvSpPr>
          <p:cNvPr id="3" name="Content Placeholder 2">
            <a:extLst>
              <a:ext uri="{FF2B5EF4-FFF2-40B4-BE49-F238E27FC236}">
                <a16:creationId xmlns:a16="http://schemas.microsoft.com/office/drawing/2014/main" id="{D58866D9-46ED-9A46-B9C8-7285D51D397D}"/>
              </a:ext>
            </a:extLst>
          </p:cNvPr>
          <p:cNvSpPr>
            <a:spLocks noGrp="1"/>
          </p:cNvSpPr>
          <p:nvPr>
            <p:ph idx="1"/>
          </p:nvPr>
        </p:nvSpPr>
        <p:spPr/>
        <p:txBody>
          <a:bodyPr/>
          <a:lstStyle/>
          <a:p>
            <a:pPr lvl="1"/>
            <a:r>
              <a:rPr lang="en-US" dirty="0"/>
              <a:t>Die from illnesses like pneumonia</a:t>
            </a:r>
          </a:p>
          <a:p>
            <a:pPr lvl="1"/>
            <a:r>
              <a:rPr lang="en-US" dirty="0"/>
              <a:t>Normally body can easily fight it off, but…</a:t>
            </a:r>
          </a:p>
          <a:p>
            <a:pPr lvl="1"/>
            <a:endParaRPr lang="en-US" dirty="0"/>
          </a:p>
          <a:p>
            <a:endParaRPr lang="en-US" dirty="0"/>
          </a:p>
        </p:txBody>
      </p:sp>
      <p:pic>
        <p:nvPicPr>
          <p:cNvPr id="4" name="Picture 3">
            <a:extLst>
              <a:ext uri="{FF2B5EF4-FFF2-40B4-BE49-F238E27FC236}">
                <a16:creationId xmlns:a16="http://schemas.microsoft.com/office/drawing/2014/main" id="{BF3E60BE-061D-BC41-9839-F0443389B6AA}"/>
              </a:ext>
            </a:extLst>
          </p:cNvPr>
          <p:cNvPicPr>
            <a:picLocks noChangeAspect="1"/>
          </p:cNvPicPr>
          <p:nvPr/>
        </p:nvPicPr>
        <p:blipFill>
          <a:blip r:embed="rId2"/>
          <a:stretch>
            <a:fillRect/>
          </a:stretch>
        </p:blipFill>
        <p:spPr>
          <a:xfrm>
            <a:off x="6361042" y="2777750"/>
            <a:ext cx="4601541" cy="3192906"/>
          </a:xfrm>
          <a:prstGeom prst="rect">
            <a:avLst/>
          </a:prstGeom>
        </p:spPr>
      </p:pic>
    </p:spTree>
    <p:extLst>
      <p:ext uri="{BB962C8B-B14F-4D97-AF65-F5344CB8AC3E}">
        <p14:creationId xmlns:p14="http://schemas.microsoft.com/office/powerpoint/2010/main" val="373382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864A-D67C-6C4E-AD81-032A20C970A4}"/>
              </a:ext>
            </a:extLst>
          </p:cNvPr>
          <p:cNvSpPr>
            <a:spLocks noGrp="1"/>
          </p:cNvSpPr>
          <p:nvPr>
            <p:ph type="title"/>
          </p:nvPr>
        </p:nvSpPr>
        <p:spPr/>
        <p:txBody>
          <a:bodyPr/>
          <a:lstStyle/>
          <a:p>
            <a:r>
              <a:rPr lang="en-US" dirty="0"/>
              <a:t>Prevention</a:t>
            </a:r>
          </a:p>
        </p:txBody>
      </p:sp>
      <p:pic>
        <p:nvPicPr>
          <p:cNvPr id="4" name="Content Placeholder 3">
            <a:extLst>
              <a:ext uri="{FF2B5EF4-FFF2-40B4-BE49-F238E27FC236}">
                <a16:creationId xmlns:a16="http://schemas.microsoft.com/office/drawing/2014/main" id="{ACADE4BB-40A8-FC4B-8CD3-034D02B7FECE}"/>
              </a:ext>
            </a:extLst>
          </p:cNvPr>
          <p:cNvPicPr>
            <a:picLocks noGrp="1" noChangeAspect="1"/>
          </p:cNvPicPr>
          <p:nvPr>
            <p:ph idx="1"/>
          </p:nvPr>
        </p:nvPicPr>
        <p:blipFill>
          <a:blip r:embed="rId2"/>
          <a:stretch>
            <a:fillRect/>
          </a:stretch>
        </p:blipFill>
        <p:spPr>
          <a:xfrm>
            <a:off x="1840027" y="1935125"/>
            <a:ext cx="3524668" cy="2434303"/>
          </a:xfrm>
          <a:prstGeom prst="rect">
            <a:avLst/>
          </a:prstGeom>
        </p:spPr>
      </p:pic>
      <p:pic>
        <p:nvPicPr>
          <p:cNvPr id="5" name="Picture 4">
            <a:extLst>
              <a:ext uri="{FF2B5EF4-FFF2-40B4-BE49-F238E27FC236}">
                <a16:creationId xmlns:a16="http://schemas.microsoft.com/office/drawing/2014/main" id="{36EB691D-5741-7244-983A-A65298B08DC9}"/>
              </a:ext>
            </a:extLst>
          </p:cNvPr>
          <p:cNvPicPr>
            <a:picLocks noChangeAspect="1"/>
          </p:cNvPicPr>
          <p:nvPr/>
        </p:nvPicPr>
        <p:blipFill>
          <a:blip r:embed="rId3"/>
          <a:stretch>
            <a:fillRect/>
          </a:stretch>
        </p:blipFill>
        <p:spPr>
          <a:xfrm>
            <a:off x="5562908" y="3072808"/>
            <a:ext cx="4781241" cy="3194641"/>
          </a:xfrm>
          <a:prstGeom prst="rect">
            <a:avLst/>
          </a:prstGeom>
        </p:spPr>
      </p:pic>
    </p:spTree>
    <p:extLst>
      <p:ext uri="{BB962C8B-B14F-4D97-AF65-F5344CB8AC3E}">
        <p14:creationId xmlns:p14="http://schemas.microsoft.com/office/powerpoint/2010/main" val="411478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5ADC-5B24-6F42-989F-8E96FCA608B6}"/>
              </a:ext>
            </a:extLst>
          </p:cNvPr>
          <p:cNvSpPr>
            <a:spLocks noGrp="1"/>
          </p:cNvSpPr>
          <p:nvPr>
            <p:ph type="title"/>
          </p:nvPr>
        </p:nvSpPr>
        <p:spPr/>
        <p:txBody>
          <a:bodyPr/>
          <a:lstStyle/>
          <a:p>
            <a:r>
              <a:rPr lang="en-US" b="1" dirty="0"/>
              <a:t>Treatments</a:t>
            </a:r>
          </a:p>
        </p:txBody>
      </p:sp>
      <p:sp>
        <p:nvSpPr>
          <p:cNvPr id="3" name="Content Placeholder 2">
            <a:extLst>
              <a:ext uri="{FF2B5EF4-FFF2-40B4-BE49-F238E27FC236}">
                <a16:creationId xmlns:a16="http://schemas.microsoft.com/office/drawing/2014/main" id="{CE3BCD73-3366-6841-8393-2F46AAC10D48}"/>
              </a:ext>
            </a:extLst>
          </p:cNvPr>
          <p:cNvSpPr>
            <a:spLocks noGrp="1"/>
          </p:cNvSpPr>
          <p:nvPr>
            <p:ph idx="1"/>
          </p:nvPr>
        </p:nvSpPr>
        <p:spPr/>
        <p:txBody>
          <a:bodyPr/>
          <a:lstStyle/>
          <a:p>
            <a:r>
              <a:rPr lang="en-US" dirty="0"/>
              <a:t>No cure or vaccine</a:t>
            </a:r>
            <a:br>
              <a:rPr lang="en-US" dirty="0"/>
            </a:br>
            <a:endParaRPr lang="en-US" dirty="0"/>
          </a:p>
          <a:p>
            <a:r>
              <a:rPr lang="en-US" dirty="0"/>
              <a:t>Antiretroviral therapy (ART)</a:t>
            </a:r>
            <a:br>
              <a:rPr lang="en-US" dirty="0"/>
            </a:br>
            <a:endParaRPr lang="en-US" dirty="0"/>
          </a:p>
          <a:p>
            <a:r>
              <a:rPr lang="en-US" dirty="0"/>
              <a:t>Side effects = </a:t>
            </a:r>
          </a:p>
          <a:p>
            <a:pPr lvl="1"/>
            <a:r>
              <a:rPr lang="en-US" dirty="0"/>
              <a:t>Nausea, heart disease, weak bones</a:t>
            </a:r>
          </a:p>
          <a:p>
            <a:pPr lvl="1"/>
            <a:endParaRPr lang="en-US" dirty="0"/>
          </a:p>
          <a:p>
            <a:r>
              <a:rPr lang="en-US" dirty="0"/>
              <a:t>Future…</a:t>
            </a:r>
          </a:p>
          <a:p>
            <a:endParaRPr lang="en-US" dirty="0"/>
          </a:p>
        </p:txBody>
      </p:sp>
      <p:pic>
        <p:nvPicPr>
          <p:cNvPr id="4" name="Picture 3">
            <a:extLst>
              <a:ext uri="{FF2B5EF4-FFF2-40B4-BE49-F238E27FC236}">
                <a16:creationId xmlns:a16="http://schemas.microsoft.com/office/drawing/2014/main" id="{53057DEC-34BD-0A45-8C21-4B6E6D621CBA}"/>
              </a:ext>
            </a:extLst>
          </p:cNvPr>
          <p:cNvPicPr>
            <a:picLocks noChangeAspect="1"/>
          </p:cNvPicPr>
          <p:nvPr/>
        </p:nvPicPr>
        <p:blipFill>
          <a:blip r:embed="rId2"/>
          <a:stretch>
            <a:fillRect/>
          </a:stretch>
        </p:blipFill>
        <p:spPr>
          <a:xfrm>
            <a:off x="6074692" y="2022826"/>
            <a:ext cx="5279108" cy="3956936"/>
          </a:xfrm>
          <a:prstGeom prst="rect">
            <a:avLst/>
          </a:prstGeom>
        </p:spPr>
      </p:pic>
    </p:spTree>
    <p:extLst>
      <p:ext uri="{BB962C8B-B14F-4D97-AF65-F5344CB8AC3E}">
        <p14:creationId xmlns:p14="http://schemas.microsoft.com/office/powerpoint/2010/main" val="336766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4906-1B0E-004A-B8CE-3C74CB567C76}"/>
              </a:ext>
            </a:extLst>
          </p:cNvPr>
          <p:cNvSpPr>
            <a:spLocks noGrp="1"/>
          </p:cNvSpPr>
          <p:nvPr>
            <p:ph type="title"/>
          </p:nvPr>
        </p:nvSpPr>
        <p:spPr>
          <a:xfrm>
            <a:off x="838200" y="365125"/>
            <a:ext cx="10515600" cy="1325563"/>
          </a:xfrm>
        </p:spPr>
        <p:txBody>
          <a:bodyPr/>
          <a:lstStyle/>
          <a:p>
            <a:r>
              <a:rPr lang="en-US" dirty="0"/>
              <a:t>Description/Background</a:t>
            </a:r>
          </a:p>
        </p:txBody>
      </p:sp>
      <p:pic>
        <p:nvPicPr>
          <p:cNvPr id="13" name="Content Placeholder 12">
            <a:extLst>
              <a:ext uri="{FF2B5EF4-FFF2-40B4-BE49-F238E27FC236}">
                <a16:creationId xmlns:a16="http://schemas.microsoft.com/office/drawing/2014/main" id="{8E5B0259-BCA0-C74E-8715-2E8E67986E2F}"/>
              </a:ext>
            </a:extLst>
          </p:cNvPr>
          <p:cNvPicPr>
            <a:picLocks noGrp="1" noChangeAspect="1"/>
          </p:cNvPicPr>
          <p:nvPr>
            <p:ph idx="1"/>
          </p:nvPr>
        </p:nvPicPr>
        <p:blipFill>
          <a:blip r:embed="rId2"/>
          <a:stretch>
            <a:fillRect/>
          </a:stretch>
        </p:blipFill>
        <p:spPr>
          <a:xfrm>
            <a:off x="2351825" y="1825625"/>
            <a:ext cx="7488349" cy="4351338"/>
          </a:xfrm>
          <a:prstGeom prst="rect">
            <a:avLst/>
          </a:prstGeom>
        </p:spPr>
      </p:pic>
    </p:spTree>
    <p:extLst>
      <p:ext uri="{BB962C8B-B14F-4D97-AF65-F5344CB8AC3E}">
        <p14:creationId xmlns:p14="http://schemas.microsoft.com/office/powerpoint/2010/main" val="186382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F84F-2788-A842-B0B3-5F7A6234FB97}"/>
              </a:ext>
            </a:extLst>
          </p:cNvPr>
          <p:cNvSpPr>
            <a:spLocks noGrp="1"/>
          </p:cNvSpPr>
          <p:nvPr>
            <p:ph type="title"/>
          </p:nvPr>
        </p:nvSpPr>
        <p:spPr/>
        <p:txBody>
          <a:bodyPr>
            <a:normAutofit/>
          </a:bodyPr>
          <a:lstStyle/>
          <a:p>
            <a:r>
              <a:rPr lang="en-US" dirty="0"/>
              <a:t>History</a:t>
            </a:r>
          </a:p>
        </p:txBody>
      </p:sp>
      <p:pic>
        <p:nvPicPr>
          <p:cNvPr id="4" name="Content Placeholder 3">
            <a:extLst>
              <a:ext uri="{FF2B5EF4-FFF2-40B4-BE49-F238E27FC236}">
                <a16:creationId xmlns:a16="http://schemas.microsoft.com/office/drawing/2014/main" id="{C80B7A51-B193-4B4D-8058-9FE160030476}"/>
              </a:ext>
            </a:extLst>
          </p:cNvPr>
          <p:cNvPicPr>
            <a:picLocks noGrp="1" noChangeAspect="1"/>
          </p:cNvPicPr>
          <p:nvPr>
            <p:ph idx="1"/>
          </p:nvPr>
        </p:nvPicPr>
        <p:blipFill>
          <a:blip r:embed="rId2"/>
          <a:stretch>
            <a:fillRect/>
          </a:stretch>
        </p:blipFill>
        <p:spPr>
          <a:xfrm>
            <a:off x="3944572" y="607131"/>
            <a:ext cx="5507772" cy="5569832"/>
          </a:xfrm>
          <a:prstGeom prst="rect">
            <a:avLst/>
          </a:prstGeom>
        </p:spPr>
      </p:pic>
      <p:sp>
        <p:nvSpPr>
          <p:cNvPr id="6" name="Rectangle 5">
            <a:extLst>
              <a:ext uri="{FF2B5EF4-FFF2-40B4-BE49-F238E27FC236}">
                <a16:creationId xmlns:a16="http://schemas.microsoft.com/office/drawing/2014/main" id="{4AB64279-8857-A24A-AE86-A15AF5638D40}"/>
              </a:ext>
            </a:extLst>
          </p:cNvPr>
          <p:cNvSpPr/>
          <p:nvPr/>
        </p:nvSpPr>
        <p:spPr>
          <a:xfrm>
            <a:off x="896572" y="1932694"/>
            <a:ext cx="6096000" cy="830997"/>
          </a:xfrm>
          <a:prstGeom prst="rect">
            <a:avLst/>
          </a:prstGeom>
        </p:spPr>
        <p:txBody>
          <a:bodyPr>
            <a:spAutoFit/>
          </a:bodyPr>
          <a:lstStyle/>
          <a:p>
            <a:r>
              <a:rPr lang="en-US" sz="2400" dirty="0" err="1"/>
              <a:t>Kinishasa</a:t>
            </a:r>
            <a:br>
              <a:rPr lang="en-US" sz="2400" dirty="0"/>
            </a:br>
            <a:r>
              <a:rPr lang="en-US" sz="2400" dirty="0"/>
              <a:t>1920</a:t>
            </a:r>
          </a:p>
        </p:txBody>
      </p:sp>
    </p:spTree>
    <p:extLst>
      <p:ext uri="{BB962C8B-B14F-4D97-AF65-F5344CB8AC3E}">
        <p14:creationId xmlns:p14="http://schemas.microsoft.com/office/powerpoint/2010/main" val="42665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AB7A-2A01-4942-BC17-163018EDB782}"/>
              </a:ext>
            </a:extLst>
          </p:cNvPr>
          <p:cNvSpPr>
            <a:spLocks noGrp="1"/>
          </p:cNvSpPr>
          <p:nvPr>
            <p:ph type="title"/>
          </p:nvPr>
        </p:nvSpPr>
        <p:spPr/>
        <p:txBody>
          <a:bodyPr/>
          <a:lstStyle/>
          <a:p>
            <a:r>
              <a:rPr lang="en-US" dirty="0"/>
              <a:t>Causes</a:t>
            </a:r>
          </a:p>
        </p:txBody>
      </p:sp>
      <p:pic>
        <p:nvPicPr>
          <p:cNvPr id="4" name="Content Placeholder 3">
            <a:extLst>
              <a:ext uri="{FF2B5EF4-FFF2-40B4-BE49-F238E27FC236}">
                <a16:creationId xmlns:a16="http://schemas.microsoft.com/office/drawing/2014/main" id="{14DFCE12-0C23-CA48-B31B-404D24841615}"/>
              </a:ext>
            </a:extLst>
          </p:cNvPr>
          <p:cNvPicPr>
            <a:picLocks noGrp="1" noChangeAspect="1"/>
          </p:cNvPicPr>
          <p:nvPr>
            <p:ph idx="1"/>
          </p:nvPr>
        </p:nvPicPr>
        <p:blipFill>
          <a:blip r:embed="rId2"/>
          <a:stretch>
            <a:fillRect/>
          </a:stretch>
        </p:blipFill>
        <p:spPr>
          <a:xfrm>
            <a:off x="3213100" y="2077244"/>
            <a:ext cx="5765800" cy="3848100"/>
          </a:xfrm>
          <a:prstGeom prst="rect">
            <a:avLst/>
          </a:prstGeom>
        </p:spPr>
      </p:pic>
    </p:spTree>
    <p:extLst>
      <p:ext uri="{BB962C8B-B14F-4D97-AF65-F5344CB8AC3E}">
        <p14:creationId xmlns:p14="http://schemas.microsoft.com/office/powerpoint/2010/main" val="84734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CA0E-D053-1647-9DF7-DC977195BBC9}"/>
              </a:ext>
            </a:extLst>
          </p:cNvPr>
          <p:cNvSpPr>
            <a:spLocks noGrp="1"/>
          </p:cNvSpPr>
          <p:nvPr>
            <p:ph type="title"/>
          </p:nvPr>
        </p:nvSpPr>
        <p:spPr/>
        <p:txBody>
          <a:bodyPr/>
          <a:lstStyle/>
          <a:p>
            <a:r>
              <a:rPr lang="en-US" dirty="0"/>
              <a:t>How you can get it</a:t>
            </a:r>
          </a:p>
        </p:txBody>
      </p:sp>
      <p:sp>
        <p:nvSpPr>
          <p:cNvPr id="3" name="Content Placeholder 2">
            <a:extLst>
              <a:ext uri="{FF2B5EF4-FFF2-40B4-BE49-F238E27FC236}">
                <a16:creationId xmlns:a16="http://schemas.microsoft.com/office/drawing/2014/main" id="{0A3AFF23-61DD-434B-B3B1-A871BAFE0BF2}"/>
              </a:ext>
            </a:extLst>
          </p:cNvPr>
          <p:cNvSpPr>
            <a:spLocks noGrp="1"/>
          </p:cNvSpPr>
          <p:nvPr>
            <p:ph idx="1"/>
          </p:nvPr>
        </p:nvSpPr>
        <p:spPr/>
        <p:txBody>
          <a:bodyPr/>
          <a:lstStyle/>
          <a:p>
            <a:pPr marL="0" indent="0">
              <a:buNone/>
            </a:pPr>
            <a:r>
              <a:rPr lang="en-US" sz="3200" b="1" dirty="0"/>
              <a:t>Bodily Fluids</a:t>
            </a:r>
          </a:p>
          <a:p>
            <a:r>
              <a:rPr lang="en-US" dirty="0"/>
              <a:t>Blood</a:t>
            </a:r>
          </a:p>
          <a:p>
            <a:r>
              <a:rPr lang="en-US" dirty="0"/>
              <a:t>Semen</a:t>
            </a:r>
          </a:p>
          <a:p>
            <a:r>
              <a:rPr lang="en-US" dirty="0"/>
              <a:t>Fluids from a woman's vagina</a:t>
            </a:r>
          </a:p>
          <a:p>
            <a:r>
              <a:rPr lang="en-US" dirty="0"/>
              <a:t>Fluids from the rectum</a:t>
            </a:r>
          </a:p>
          <a:p>
            <a:r>
              <a:rPr lang="en-US" dirty="0"/>
              <a:t>Breast milk</a:t>
            </a:r>
          </a:p>
          <a:p>
            <a:endParaRPr lang="en-US" dirty="0"/>
          </a:p>
        </p:txBody>
      </p:sp>
    </p:spTree>
    <p:extLst>
      <p:ext uri="{BB962C8B-B14F-4D97-AF65-F5344CB8AC3E}">
        <p14:creationId xmlns:p14="http://schemas.microsoft.com/office/powerpoint/2010/main" val="358459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BDBC-3C0F-2C43-B803-3488CC30C234}"/>
              </a:ext>
            </a:extLst>
          </p:cNvPr>
          <p:cNvSpPr>
            <a:spLocks noGrp="1"/>
          </p:cNvSpPr>
          <p:nvPr>
            <p:ph type="title"/>
          </p:nvPr>
        </p:nvSpPr>
        <p:spPr/>
        <p:txBody>
          <a:bodyPr/>
          <a:lstStyle/>
          <a:p>
            <a:r>
              <a:rPr lang="en-US" dirty="0"/>
              <a:t>How fluids are transferred</a:t>
            </a:r>
          </a:p>
        </p:txBody>
      </p:sp>
      <p:pic>
        <p:nvPicPr>
          <p:cNvPr id="4" name="Content Placeholder 3">
            <a:extLst>
              <a:ext uri="{FF2B5EF4-FFF2-40B4-BE49-F238E27FC236}">
                <a16:creationId xmlns:a16="http://schemas.microsoft.com/office/drawing/2014/main" id="{F31CB804-DC55-C04B-8C62-B4BDA1244056}"/>
              </a:ext>
            </a:extLst>
          </p:cNvPr>
          <p:cNvPicPr>
            <a:picLocks noGrp="1" noChangeAspect="1"/>
          </p:cNvPicPr>
          <p:nvPr>
            <p:ph idx="1"/>
          </p:nvPr>
        </p:nvPicPr>
        <p:blipFill>
          <a:blip r:embed="rId2"/>
          <a:stretch>
            <a:fillRect/>
          </a:stretch>
        </p:blipFill>
        <p:spPr>
          <a:xfrm>
            <a:off x="2827596" y="3833787"/>
            <a:ext cx="3520041" cy="2343176"/>
          </a:xfrm>
          <a:prstGeom prst="rect">
            <a:avLst/>
          </a:prstGeom>
        </p:spPr>
      </p:pic>
      <p:pic>
        <p:nvPicPr>
          <p:cNvPr id="5" name="Picture 4">
            <a:extLst>
              <a:ext uri="{FF2B5EF4-FFF2-40B4-BE49-F238E27FC236}">
                <a16:creationId xmlns:a16="http://schemas.microsoft.com/office/drawing/2014/main" id="{A087398B-BF79-ED42-BCCB-913496D01CB3}"/>
              </a:ext>
            </a:extLst>
          </p:cNvPr>
          <p:cNvPicPr>
            <a:picLocks noChangeAspect="1"/>
          </p:cNvPicPr>
          <p:nvPr/>
        </p:nvPicPr>
        <p:blipFill>
          <a:blip r:embed="rId3"/>
          <a:stretch>
            <a:fillRect/>
          </a:stretch>
        </p:blipFill>
        <p:spPr>
          <a:xfrm>
            <a:off x="6846924" y="1551127"/>
            <a:ext cx="2860601" cy="2834655"/>
          </a:xfrm>
          <a:prstGeom prst="rect">
            <a:avLst/>
          </a:prstGeom>
        </p:spPr>
      </p:pic>
      <p:pic>
        <p:nvPicPr>
          <p:cNvPr id="6" name="Picture 5">
            <a:extLst>
              <a:ext uri="{FF2B5EF4-FFF2-40B4-BE49-F238E27FC236}">
                <a16:creationId xmlns:a16="http://schemas.microsoft.com/office/drawing/2014/main" id="{4604FFC1-2973-9442-B98A-1A05E9909F86}"/>
              </a:ext>
            </a:extLst>
          </p:cNvPr>
          <p:cNvPicPr>
            <a:picLocks noChangeAspect="1"/>
          </p:cNvPicPr>
          <p:nvPr/>
        </p:nvPicPr>
        <p:blipFill>
          <a:blip r:embed="rId4"/>
          <a:stretch>
            <a:fillRect/>
          </a:stretch>
        </p:blipFill>
        <p:spPr>
          <a:xfrm>
            <a:off x="6846924" y="3763963"/>
            <a:ext cx="3784600" cy="2413000"/>
          </a:xfrm>
          <a:prstGeom prst="rect">
            <a:avLst/>
          </a:prstGeom>
        </p:spPr>
      </p:pic>
      <p:pic>
        <p:nvPicPr>
          <p:cNvPr id="8" name="Picture 7">
            <a:extLst>
              <a:ext uri="{FF2B5EF4-FFF2-40B4-BE49-F238E27FC236}">
                <a16:creationId xmlns:a16="http://schemas.microsoft.com/office/drawing/2014/main" id="{96913634-926C-6446-9145-F408288C0600}"/>
              </a:ext>
            </a:extLst>
          </p:cNvPr>
          <p:cNvPicPr>
            <a:picLocks noChangeAspect="1"/>
          </p:cNvPicPr>
          <p:nvPr/>
        </p:nvPicPr>
        <p:blipFill>
          <a:blip r:embed="rId5"/>
          <a:stretch>
            <a:fillRect/>
          </a:stretch>
        </p:blipFill>
        <p:spPr>
          <a:xfrm>
            <a:off x="2781410" y="1888818"/>
            <a:ext cx="3612412" cy="1875145"/>
          </a:xfrm>
          <a:prstGeom prst="rect">
            <a:avLst/>
          </a:prstGeom>
        </p:spPr>
      </p:pic>
    </p:spTree>
    <p:extLst>
      <p:ext uri="{BB962C8B-B14F-4D97-AF65-F5344CB8AC3E}">
        <p14:creationId xmlns:p14="http://schemas.microsoft.com/office/powerpoint/2010/main" val="228211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4002-6BF4-D048-8964-1D19703626CD}"/>
              </a:ext>
            </a:extLst>
          </p:cNvPr>
          <p:cNvSpPr>
            <a:spLocks noGrp="1"/>
          </p:cNvSpPr>
          <p:nvPr>
            <p:ph type="title"/>
          </p:nvPr>
        </p:nvSpPr>
        <p:spPr/>
        <p:txBody>
          <a:bodyPr/>
          <a:lstStyle/>
          <a:p>
            <a:r>
              <a:rPr lang="en-US" dirty="0"/>
              <a:t>Common myths</a:t>
            </a:r>
          </a:p>
        </p:txBody>
      </p:sp>
      <p:sp>
        <p:nvSpPr>
          <p:cNvPr id="3" name="Content Placeholder 2">
            <a:extLst>
              <a:ext uri="{FF2B5EF4-FFF2-40B4-BE49-F238E27FC236}">
                <a16:creationId xmlns:a16="http://schemas.microsoft.com/office/drawing/2014/main" id="{E7EF8ACB-4C8B-AA43-8057-3ADD3516EEBA}"/>
              </a:ext>
            </a:extLst>
          </p:cNvPr>
          <p:cNvSpPr>
            <a:spLocks noGrp="1"/>
          </p:cNvSpPr>
          <p:nvPr>
            <p:ph idx="1"/>
          </p:nvPr>
        </p:nvSpPr>
        <p:spPr/>
        <p:txBody>
          <a:bodyPr/>
          <a:lstStyle/>
          <a:p>
            <a:pPr marL="0" indent="0">
              <a:buNone/>
            </a:pPr>
            <a:r>
              <a:rPr lang="en-US" b="1" dirty="0"/>
              <a:t>You </a:t>
            </a:r>
            <a:r>
              <a:rPr lang="en-US" b="1" u="sng" dirty="0"/>
              <a:t>can’t</a:t>
            </a:r>
            <a:r>
              <a:rPr lang="en-US" b="1" dirty="0"/>
              <a:t> get it from:</a:t>
            </a:r>
          </a:p>
          <a:p>
            <a:r>
              <a:rPr lang="en-US" dirty="0"/>
              <a:t>Touching</a:t>
            </a:r>
          </a:p>
          <a:p>
            <a:r>
              <a:rPr lang="en-US" dirty="0"/>
              <a:t>Saliva</a:t>
            </a:r>
          </a:p>
          <a:p>
            <a:r>
              <a:rPr lang="en-US" dirty="0"/>
              <a:t>Air/Breathing</a:t>
            </a:r>
          </a:p>
          <a:p>
            <a:pPr marL="0" indent="0">
              <a:buNone/>
            </a:pPr>
            <a:endParaRPr lang="en-US" dirty="0"/>
          </a:p>
        </p:txBody>
      </p:sp>
      <p:pic>
        <p:nvPicPr>
          <p:cNvPr id="4" name="Picture 3">
            <a:extLst>
              <a:ext uri="{FF2B5EF4-FFF2-40B4-BE49-F238E27FC236}">
                <a16:creationId xmlns:a16="http://schemas.microsoft.com/office/drawing/2014/main" id="{9D2C5505-0606-A94C-A0F3-26FC1DDA49B3}"/>
              </a:ext>
            </a:extLst>
          </p:cNvPr>
          <p:cNvPicPr>
            <a:picLocks noChangeAspect="1"/>
          </p:cNvPicPr>
          <p:nvPr/>
        </p:nvPicPr>
        <p:blipFill>
          <a:blip r:embed="rId2"/>
          <a:stretch>
            <a:fillRect/>
          </a:stretch>
        </p:blipFill>
        <p:spPr>
          <a:xfrm>
            <a:off x="1135376" y="3976576"/>
            <a:ext cx="2604183" cy="1750237"/>
          </a:xfrm>
          <a:prstGeom prst="rect">
            <a:avLst/>
          </a:prstGeom>
        </p:spPr>
      </p:pic>
      <p:pic>
        <p:nvPicPr>
          <p:cNvPr id="5" name="Picture 4">
            <a:extLst>
              <a:ext uri="{FF2B5EF4-FFF2-40B4-BE49-F238E27FC236}">
                <a16:creationId xmlns:a16="http://schemas.microsoft.com/office/drawing/2014/main" id="{E86518BB-28A5-C14B-A8E6-B8532B60BFA4}"/>
              </a:ext>
            </a:extLst>
          </p:cNvPr>
          <p:cNvPicPr>
            <a:picLocks noChangeAspect="1"/>
          </p:cNvPicPr>
          <p:nvPr/>
        </p:nvPicPr>
        <p:blipFill>
          <a:blip r:embed="rId3"/>
          <a:stretch>
            <a:fillRect/>
          </a:stretch>
        </p:blipFill>
        <p:spPr>
          <a:xfrm>
            <a:off x="4036735" y="3487626"/>
            <a:ext cx="3022600" cy="2349500"/>
          </a:xfrm>
          <a:prstGeom prst="rect">
            <a:avLst/>
          </a:prstGeom>
        </p:spPr>
      </p:pic>
      <p:pic>
        <p:nvPicPr>
          <p:cNvPr id="6" name="Picture 5">
            <a:extLst>
              <a:ext uri="{FF2B5EF4-FFF2-40B4-BE49-F238E27FC236}">
                <a16:creationId xmlns:a16="http://schemas.microsoft.com/office/drawing/2014/main" id="{96F3937B-BC01-5942-96EF-066AD84D379A}"/>
              </a:ext>
            </a:extLst>
          </p:cNvPr>
          <p:cNvPicPr>
            <a:picLocks noChangeAspect="1"/>
          </p:cNvPicPr>
          <p:nvPr/>
        </p:nvPicPr>
        <p:blipFill>
          <a:blip r:embed="rId4"/>
          <a:stretch>
            <a:fillRect/>
          </a:stretch>
        </p:blipFill>
        <p:spPr>
          <a:xfrm>
            <a:off x="7356511" y="3962510"/>
            <a:ext cx="3157248" cy="1874616"/>
          </a:xfrm>
          <a:prstGeom prst="rect">
            <a:avLst/>
          </a:prstGeom>
        </p:spPr>
      </p:pic>
      <p:pic>
        <p:nvPicPr>
          <p:cNvPr id="7" name="Picture 6">
            <a:extLst>
              <a:ext uri="{FF2B5EF4-FFF2-40B4-BE49-F238E27FC236}">
                <a16:creationId xmlns:a16="http://schemas.microsoft.com/office/drawing/2014/main" id="{85B31820-40A8-0541-B799-2229AF6F5885}"/>
              </a:ext>
            </a:extLst>
          </p:cNvPr>
          <p:cNvPicPr>
            <a:picLocks noChangeAspect="1"/>
          </p:cNvPicPr>
          <p:nvPr/>
        </p:nvPicPr>
        <p:blipFill>
          <a:blip r:embed="rId5"/>
          <a:stretch>
            <a:fillRect/>
          </a:stretch>
        </p:blipFill>
        <p:spPr>
          <a:xfrm>
            <a:off x="7341285" y="1374773"/>
            <a:ext cx="3187700" cy="2247900"/>
          </a:xfrm>
          <a:prstGeom prst="rect">
            <a:avLst/>
          </a:prstGeom>
        </p:spPr>
      </p:pic>
    </p:spTree>
    <p:extLst>
      <p:ext uri="{BB962C8B-B14F-4D97-AF65-F5344CB8AC3E}">
        <p14:creationId xmlns:p14="http://schemas.microsoft.com/office/powerpoint/2010/main" val="100076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CAA8-B0F1-854B-9170-1798D84F03A8}"/>
              </a:ext>
            </a:extLst>
          </p:cNvPr>
          <p:cNvSpPr>
            <a:spLocks noGrp="1"/>
          </p:cNvSpPr>
          <p:nvPr>
            <p:ph type="title"/>
          </p:nvPr>
        </p:nvSpPr>
        <p:spPr/>
        <p:txBody>
          <a:bodyPr/>
          <a:lstStyle/>
          <a:p>
            <a:r>
              <a:rPr lang="en-US" dirty="0"/>
              <a:t>Symptoms/Effects</a:t>
            </a:r>
          </a:p>
        </p:txBody>
      </p:sp>
      <p:sp>
        <p:nvSpPr>
          <p:cNvPr id="3" name="Content Placeholder 2">
            <a:extLst>
              <a:ext uri="{FF2B5EF4-FFF2-40B4-BE49-F238E27FC236}">
                <a16:creationId xmlns:a16="http://schemas.microsoft.com/office/drawing/2014/main" id="{0C45A547-5BA5-DF43-BB93-4AB7A9ABE812}"/>
              </a:ext>
            </a:extLst>
          </p:cNvPr>
          <p:cNvSpPr>
            <a:spLocks noGrp="1"/>
          </p:cNvSpPr>
          <p:nvPr>
            <p:ph idx="1"/>
          </p:nvPr>
        </p:nvSpPr>
        <p:spPr/>
        <p:txBody>
          <a:bodyPr/>
          <a:lstStyle/>
          <a:p>
            <a:pPr lvl="1"/>
            <a:r>
              <a:rPr lang="en-US" dirty="0"/>
              <a:t>3 Phases/Stages</a:t>
            </a:r>
          </a:p>
          <a:p>
            <a:pPr lvl="1"/>
            <a:r>
              <a:rPr lang="en-US" dirty="0"/>
              <a:t>Acute Infection </a:t>
            </a:r>
            <a:r>
              <a:rPr lang="en-US" dirty="0">
                <a:sym typeface="Wingdings" pitchFamily="2" charset="2"/>
              </a:rPr>
              <a:t> Clinical Latency  AIDS</a:t>
            </a:r>
            <a:endParaRPr lang="en-US" dirty="0"/>
          </a:p>
          <a:p>
            <a:pPr lvl="1"/>
            <a:endParaRPr lang="en-US" dirty="0"/>
          </a:p>
          <a:p>
            <a:pPr lvl="1"/>
            <a:endParaRPr lang="en-US" dirty="0"/>
          </a:p>
        </p:txBody>
      </p:sp>
    </p:spTree>
    <p:extLst>
      <p:ext uri="{BB962C8B-B14F-4D97-AF65-F5344CB8AC3E}">
        <p14:creationId xmlns:p14="http://schemas.microsoft.com/office/powerpoint/2010/main" val="400792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5BBA-E62B-D148-A580-7AF1A2FC3B2C}"/>
              </a:ext>
            </a:extLst>
          </p:cNvPr>
          <p:cNvSpPr>
            <a:spLocks noGrp="1"/>
          </p:cNvSpPr>
          <p:nvPr>
            <p:ph type="title"/>
          </p:nvPr>
        </p:nvSpPr>
        <p:spPr/>
        <p:txBody>
          <a:bodyPr/>
          <a:lstStyle/>
          <a:p>
            <a:r>
              <a:rPr lang="en-US" b="1" dirty="0"/>
              <a:t>Phase 1: (6-12 weeks) = Acute HIV Syndrome</a:t>
            </a:r>
            <a:endParaRPr lang="en-US" dirty="0"/>
          </a:p>
        </p:txBody>
      </p:sp>
      <p:sp>
        <p:nvSpPr>
          <p:cNvPr id="3" name="Content Placeholder 2">
            <a:extLst>
              <a:ext uri="{FF2B5EF4-FFF2-40B4-BE49-F238E27FC236}">
                <a16:creationId xmlns:a16="http://schemas.microsoft.com/office/drawing/2014/main" id="{6F807859-6B07-1D41-A4C6-2EEC8ECDB9A9}"/>
              </a:ext>
            </a:extLst>
          </p:cNvPr>
          <p:cNvSpPr>
            <a:spLocks noGrp="1"/>
          </p:cNvSpPr>
          <p:nvPr>
            <p:ph idx="1"/>
          </p:nvPr>
        </p:nvSpPr>
        <p:spPr/>
        <p:txBody>
          <a:bodyPr/>
          <a:lstStyle/>
          <a:p>
            <a:pPr lvl="1"/>
            <a:r>
              <a:rPr lang="en-US" dirty="0"/>
              <a:t>Flu-like symptoms</a:t>
            </a:r>
            <a:br>
              <a:rPr lang="en-US" dirty="0"/>
            </a:br>
            <a:endParaRPr lang="en-US" dirty="0"/>
          </a:p>
          <a:p>
            <a:endParaRPr lang="en-US" dirty="0"/>
          </a:p>
        </p:txBody>
      </p:sp>
      <p:pic>
        <p:nvPicPr>
          <p:cNvPr id="5" name="Picture 4">
            <a:extLst>
              <a:ext uri="{FF2B5EF4-FFF2-40B4-BE49-F238E27FC236}">
                <a16:creationId xmlns:a16="http://schemas.microsoft.com/office/drawing/2014/main" id="{6ADA0D69-F0C7-0B49-B19B-ABE5C699546B}"/>
              </a:ext>
            </a:extLst>
          </p:cNvPr>
          <p:cNvPicPr>
            <a:picLocks noChangeAspect="1"/>
          </p:cNvPicPr>
          <p:nvPr/>
        </p:nvPicPr>
        <p:blipFill>
          <a:blip r:embed="rId2"/>
          <a:stretch>
            <a:fillRect/>
          </a:stretch>
        </p:blipFill>
        <p:spPr>
          <a:xfrm>
            <a:off x="2566229" y="2794480"/>
            <a:ext cx="7266885" cy="3061937"/>
          </a:xfrm>
          <a:prstGeom prst="rect">
            <a:avLst/>
          </a:prstGeom>
        </p:spPr>
      </p:pic>
    </p:spTree>
    <p:extLst>
      <p:ext uri="{BB962C8B-B14F-4D97-AF65-F5344CB8AC3E}">
        <p14:creationId xmlns:p14="http://schemas.microsoft.com/office/powerpoint/2010/main" val="1104860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186</Words>
  <Application>Microsoft Macintosh PowerPoint</Application>
  <PresentationFormat>Widescreen</PresentationFormat>
  <Paragraphs>41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Description/Background</vt:lpstr>
      <vt:lpstr>History</vt:lpstr>
      <vt:lpstr>Causes</vt:lpstr>
      <vt:lpstr>How you can get it</vt:lpstr>
      <vt:lpstr>How fluids are transferred</vt:lpstr>
      <vt:lpstr>Common myths</vt:lpstr>
      <vt:lpstr>Symptoms/Effects</vt:lpstr>
      <vt:lpstr>Phase 1: (6-12 weeks) = Acute HIV Syndrome</vt:lpstr>
      <vt:lpstr>Phase 2: (1-10 years) = Latency period</vt:lpstr>
      <vt:lpstr>Phase 3 = AIDS. No immune system</vt:lpstr>
      <vt:lpstr>Prevention</vt:lpstr>
      <vt:lpstr>Treatments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Josh Kurzweil</dc:creator>
  <cp:lastModifiedBy>Josh Kurzweil</cp:lastModifiedBy>
  <cp:revision>17</cp:revision>
  <dcterms:created xsi:type="dcterms:W3CDTF">2018-10-04T04:30:31Z</dcterms:created>
  <dcterms:modified xsi:type="dcterms:W3CDTF">2018-10-04T06:03:21Z</dcterms:modified>
</cp:coreProperties>
</file>